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2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406" r:id="rId9"/>
    <p:sldId id="386" r:id="rId10"/>
    <p:sldId id="414" r:id="rId11"/>
    <p:sldId id="415" r:id="rId12"/>
    <p:sldId id="413" r:id="rId13"/>
    <p:sldId id="380" r:id="rId14"/>
    <p:sldId id="354" r:id="rId15"/>
    <p:sldId id="381" r:id="rId16"/>
    <p:sldId id="416" r:id="rId17"/>
    <p:sldId id="420" r:id="rId18"/>
    <p:sldId id="382" r:id="rId19"/>
    <p:sldId id="418" r:id="rId20"/>
    <p:sldId id="379" r:id="rId21"/>
    <p:sldId id="385" r:id="rId22"/>
    <p:sldId id="326" r:id="rId23"/>
    <p:sldId id="390" r:id="rId24"/>
    <p:sldId id="421" r:id="rId25"/>
    <p:sldId id="422" r:id="rId26"/>
    <p:sldId id="423" r:id="rId27"/>
    <p:sldId id="424" r:id="rId28"/>
    <p:sldId id="425" r:id="rId29"/>
    <p:sldId id="427" r:id="rId30"/>
    <p:sldId id="428" r:id="rId31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934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ntimeter.com/s/c679e36407e0634fa40025895b4e2e35/4861af7560b5" TargetMode="External"/><Relationship Id="rId3" Type="http://schemas.openxmlformats.org/officeDocument/2006/relationships/image" Target="../media/image34.jpeg"/><Relationship Id="rId7" Type="http://schemas.openxmlformats.org/officeDocument/2006/relationships/hyperlink" Target="https://www.menti.com/hsv26cn47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jp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jp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jpe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f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jp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461939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to Social Research Methods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iPhone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taste, access to more dating apps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1689CF-2ABB-42CB-8DB5-FC8AC0A0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9739254" y="1553746"/>
            <a:ext cx="1084904" cy="1084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85AFA-CFD6-4817-A895-DD040E68A87C}"/>
              </a:ext>
            </a:extLst>
          </p:cNvPr>
          <p:cNvSpPr/>
          <p:nvPr/>
        </p:nvSpPr>
        <p:spPr>
          <a:xfrm>
            <a:off x="3661234" y="2259713"/>
            <a:ext cx="547938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https://www.menti.com/hsv26cn47m</a:t>
            </a:r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iPhone ownership we would see a positive correlation between the two in the data even if there is no causal effect from iPhone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492B4-7E14-405D-9121-1F91739F94BD}"/>
              </a:ext>
            </a:extLst>
          </p:cNvPr>
          <p:cNvSpPr txBox="1"/>
          <p:nvPr/>
        </p:nvSpPr>
        <p:spPr>
          <a:xfrm>
            <a:off x="59618" y="3021967"/>
            <a:ext cx="360161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 err="1">
                <a:hlinkClick r:id="rId8"/>
              </a:rPr>
              <a:t>Menti</a:t>
            </a:r>
            <a:r>
              <a:rPr lang="en-GB" sz="2000" dirty="0">
                <a:hlinkClick r:id="rId8"/>
              </a:rPr>
              <a:t> Results</a:t>
            </a: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(iPhone)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iPhones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iPhone ownership is not driven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Acrylic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2451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Expect to get your hands dirty with data and coding. </a:t>
            </a:r>
            <a:endParaRPr lang="en-US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3643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its vital to understand how conclusions are derived and what they mean.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B4A204-E820-470D-B1BB-F5EF68CE940A}"/>
              </a:ext>
            </a:extLst>
          </p:cNvPr>
          <p:cNvSpPr txBox="1"/>
          <p:nvPr/>
        </p:nvSpPr>
        <p:spPr>
          <a:xfrm>
            <a:off x="1978526" y="3085432"/>
            <a:ext cx="7758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&lt;TBC&gt;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</a:t>
            </a:r>
            <a:r>
              <a:rPr lang="en-GB" dirty="0" err="1">
                <a:latin typeface="Abadi" panose="020B0604020104020204" pitchFamily="34" charset="0"/>
              </a:rPr>
              <a:t>Datathon</a:t>
            </a:r>
            <a:r>
              <a:rPr lang="en-GB" dirty="0">
                <a:latin typeface="Abadi" panose="020B0604020104020204" pitchFamily="34" charset="0"/>
              </a:rPr>
              <a:t> course forum)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60% Online Test (Primarily MCQ)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35%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30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79EF44AA-B71A-4A9B-83AC-E14D5D658E5B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/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2017</TotalTime>
  <Words>1965</Words>
  <Application>Microsoft Office PowerPoint</Application>
  <PresentationFormat>Custom</PresentationFormat>
  <Paragraphs>357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Social Research Methods  by Ralf Martin (r.martin@imperial.ac.uk)</vt:lpstr>
      <vt:lpstr>Course objective</vt:lpstr>
      <vt:lpstr>Why should you study for this course?</vt:lpstr>
      <vt:lpstr>Your lecturer</vt:lpstr>
      <vt:lpstr>Your teaching assistants</vt:lpstr>
      <vt:lpstr>Assessment </vt:lpstr>
      <vt:lpstr>The plan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92</cp:revision>
  <dcterms:created xsi:type="dcterms:W3CDTF">2020-09-13T09:08:16Z</dcterms:created>
  <dcterms:modified xsi:type="dcterms:W3CDTF">2020-11-16T15:01:41Z</dcterms:modified>
</cp:coreProperties>
</file>